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CHUYỆN MƯỜI CÔ TRINH NỮ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1. Mười cô trinh nữ, mang đèn đi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đón Tân lang. Màn đêm buông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xuống, mong hoài Tân lang chẳng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tới. Nửa đêm thức giấc nghe mau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ra đón Tân lang. Mười cô trinh nữ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hân hoan sửa soạn đón Tân lang.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CHUYỆN MƯỜI CÔ TRINH NỮ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ĐK: Hãy mau mừng Chàng rể đến, với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tay cầm đèn cháy sáng. Dầu ăm ắp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bình để đèn mãi sáng soi đêm đen.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Hãy luôn chờ mong Chúa đến, với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tâm hồn đang thắp sáng, hãy mau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thúc tỉnh và nguyện cầu thiết tha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không ngơi.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CHUYỆN MƯỜI CÔ TRINH NỮ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2. Vì dầu đã hết, năm nàng lo lắng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hoang mang. Vội vàng ra quán mua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dầu nên không kịp đón. Cầm đèn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cháy sáng, năm cô vui đón Tân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lang. Những cô khôn ngoan, hân</a:t>
            </a:r>
          </a:p>
          <a:p>
            <a:pPr algn="ctr"/>
            <a:r>
              <a:rPr sz="4500" b="1">
                <a:solidFill>
                  <a:srgbClr val="FFFFFF"/>
                </a:solidFill>
                <a:latin typeface="Arial"/>
              </a:rPr>
              <a:t>hoan theo Chàng rễ họp mừng.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CHUYỆN MƯỜI CÔ TRINH NỮ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ĐK: Hãy mau mừng Chàng rể đến, với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tay cầm đèn cháy sáng. Dầu ăm ắp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bình để đèn mãi sáng soi đêm đen.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Hãy luôn chờ mong Chúa đến, với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tâm hồn đang thắp sáng, hãy mau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thúc tỉnh và nguyện cầu thiết tha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không ngơi.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CHUYỆN MƯỜI CÔ TRINH NỮ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3. Người ơi, Chúa đến bất ngờ</a:t>
            </a:r>
          </a:p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không biết đêm nao. Người ơi tỉnh</a:t>
            </a:r>
          </a:p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thức mong chờ, Tân lang sẽ đến.</a:t>
            </a:r>
          </a:p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Đừng nên chăm chút công danh, mê</a:t>
            </a:r>
          </a:p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đắm bạc vàng. Đừng nên chè chén,</a:t>
            </a:r>
          </a:p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đam mê bao lạc thú dương gian.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CHUYỆN MƯỜI CÔ TRINH NỮ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ĐK: Hãy mau mừng Chàng rể đến, với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tay cầm đèn cháy sáng. Dầu ăm ắp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bình để đèn mãi sáng soi đêm đen.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Hãy luôn chờ mong Chúa đến, với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tâm hồn đang thắp sáng, hãy mau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thúc tỉnh và nguyện cầu thiết tha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không ngơi.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