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CHUYỆN LỮ HÀNH EMMAU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1. Hai môn đệ đi về Em-mau. Khi đi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đường chia sẻ tâm tình. Về sự việc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vừa mới xãy ra, khiến cho họ buồn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thương lo lắng. Chúa đến gần thăm hỏi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đôi câu, như một người lữ khách bình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thường. Họ buồn về chuyện ông Giêsu,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đã bị nộp và giết trên thập tự.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CHUYỆN LỮ HÀNH EMMAU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Chúa sánh vai cùng con, bao 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buồn Người lắng nghe. Mỗi bước đi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đời con, luôn trông cậy vào tình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Chúa. Chúa nhủ khuyên hồn con,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nghe trong lòng bừng sáng tươi.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Vững bước đi truyền rao, loan tin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mừng Người phục sinh.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CHUYỆN LỮ HÀNH EMMAU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2. Chúa nói về con người Giêsu. Giải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thích từ Cựu ước về Người. Mọi sự việc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về Đấng Kitô, để ứng nghiệm lời trong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Kinh Thánh. Bước đi vào công cuộc vinh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quang, Đấng Kitô chịu những khổ hình,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rồi lại được vào trong vinh quang, theo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chương trình của Chúa ban từ xưa.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CHUYỆN LỮ HÀNH EMMAU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Chúa sánh vai cùng con, bao 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buồn Người lắng nghe. Mỗi bước đi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đời con, luôn trông cậy vào tình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Chúa. Chúa nhủ khuyên hồn con,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nghe trong lòng bừng sáng tươi.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Vững bước đi truyền rao, loan tin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mừng Người phục sinh.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CHUYỆN LỮ HÀNH EMMAU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3. Khi tới gần đến làng Em-mau, Chúa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như còn đi nữa không dừng. Họ nài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Người: ngày sắp tàn vơi, xin ông hãy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ở lại ông hỡi. Chúa ở lại chung bàn khi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ăn, bẻ trao họ tấm bánh Người cầm.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Nhìn được Người, họ bao hân hoan.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Vui lên đường về Giê-ru-sa-lem.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CHUYỆN LỮ HÀNH EMMAU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Chúa sánh vai cùng con, bao 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buồn Người lắng nghe. Mỗi bước đi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đời con, luôn trông cậy vào tình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Chúa. Chúa nhủ khuyên hồn con,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nghe trong lòng bừng sáng tươi.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Vững bước đi truyền rao, loan tin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mừng Người phục sinh.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