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CHUỖI NGỌC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Lời ca trìu mến dâng lên trước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nhan Mẹ. Cùng nhau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hoan ca, chuỗi hoa 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nồng. Tươi thắm trong tim, kinh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yêu. Dẫn bước vui say trong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thiêng. Chuỗi hồng huyền siêu, dìu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lối lên quê trời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CHUỖI NGỌC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Hương kinh, chuỗi ngọc nở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hoa. Tình yêu Cứu thế, suy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niệm hồng phúc thánh ân. “Xin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vâng” tiếng ca diệu vợi. Bình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minh giáng thế, đất trời giao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duyên.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CHUỖI NGỌC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Mùa Vui rộn rã tin vui đến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loại. Mùa Sáng, bừng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khắp chốn. Chúa thăm dân Ngài.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yêu Thương, thân hy sinh.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nhân gian đang điêu linh.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phục sinh, tràn phúc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CHUỖI NGỌC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Hương kinh, chuỗi ngọc nở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hoa. Tình yêu Cứu thế, suy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niệm hồng phúc thánh ân. “Xin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vâng” tiếng ca diệu vợi. Bình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minh giáng thế, đất trời giao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duyên.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