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TA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Chúng ta lên đường theo Ba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Vua đi tìm Con Chúa. Người mới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giáng sinh giữa trời đông Bêlem.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Chúng ta lên đường theo Ba Vua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 tìm Con Chúa. Người mới giáng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sinh, Người là Vua hoà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TA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Lễ vật dâng tiến Vua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Trời: vàng, nhũ 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mộc dược. Buồn vui cay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đắng, dâng Người này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TA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Chúng ta lên đường theo Ba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Vua đi tìm Con Chúa. Người mới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giáng sinh giữa trời đông Bêlem.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Chúng ta lên đường theo Ba Vua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 tìm Con Chúa. Người mới giáng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sinh, Người là Vua hoà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TA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Ngày qua tháng tới,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Người này ước mơ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đời. Tình yêu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thế, dâng Người sưởi 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thêm lòng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CHÚNG TA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Chúng ta lên đường theo Ba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Vua đi tìm Con Chúa. Người mới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giáng sinh giữa trời đông Bêlem.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Chúng ta lên đường theo Ba Vua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đi tìm Con Chúa. Người mới giáng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sinh, Người là Vua hoà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