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CHUNG NHỊP BƯỚC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1. Chung nhịp bước tiến lên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đền thờ. Cùng trăm ngàn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bạn nhỏ nơi đây. Và muôn nơi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trên cùng thế giới. Chung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nhịp bước tiến lên đền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CHUNG NHỊP BƯỚC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Xin Chúa nuôi con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bằng Thịt Máu Chúa.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Xin Chúa nuôi con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bằng Lời của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CHUNG NHỊP BƯỚC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2. Chung nhịp bước tiến lên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đền thờ. Hợp muôn vàn tình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mến thân thương. Và đem theo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bao điều ước ước muốn. Chung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nhịp bước tiến lên đền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CHUNG NHỊP BƯỚC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Xin Chúa nuôi con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bằng Thịt Máu Chúa.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Xin Chúa nuôi con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bằng Lời của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CHUNG NHỊP BƯỚC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Chung nhịp bước tiến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cuộc đời. Đời mỗi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hoà với Giê-su, thành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thơm nên nguồn ánh sáng.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Chung nhịp bước tiến lên đền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CHUNG NHỊP BƯỚC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Xin Chúa nuôi con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bằng Thịt Máu Chúa.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Xin Chúa nuôi con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bằng Lời của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