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Khi con nghe tiếng kêu mời gọi con đi gieo niềm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tin mới, con nay như thấy ngỡ ngàng vì Chúa đã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đoái thương chọn con. Rồi một ngày Thánh Thần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 đã đến thánh hiến con cho Ngài, sai con đi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khắp mọi nơi rắc gieo tin vui cho muôn người.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ÐK: Này đây Chúa ơi con hiến dâng cho Ngài niềm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tin tâm tư cùng trái tim nồng cháy. Từ đây hăng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say theo bước chân của Ngài trung kiên làm chứng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nhân Nước Trời, thắp lên hạnh phúc cho muôn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Con say sưa với tháng ngày tình yêu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cho con nguồn sức sống. Con hân hoan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bước trên đường, hồng phúc bát ngát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xanh đồi nương, để tìm lại những tình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thương quá khứ héo úa trong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lòng. Cho quên đi những sầu vương,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 ơi, xin thương ai đoạn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Trong tâm tư biết bao người ngày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đêm cô đơn buồn không nói, nhưng ai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đâu đến với họ để hát tiếng hát của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niềm vui. Vì nhiều người vẫn nghèo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đói, thế giới thiếu vắng bao nụ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cười. Xin cho nhau những tình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sớm mai cơn mê đã tan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4. Xin cho con suốt một đời tình yêu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cho đi là lẽ sống. Xin cho con biết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trung thành hoàn tất những bước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chân đẹp xinh. Nguyện một đời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tìm đến, đến với hết những ai chân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tình, để tình người mãi còn xanh,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ngát hương như hoa xuân trên cành.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