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CHỨNG NHÂN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Hân hoan sướng vui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Tin Mừng, làm chứng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khắp mọi nơi. Cuộc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chơi vơi như biển khơi. Chờ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 tới mang sức thiêng ấm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CHỨNG NHÂN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Thần Linh Thiên Chúa dẫn dắt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con bước trên đường đi. Lòng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sợ chi bao gian nguy có Chúa lo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gì. Đường đời vững chí con ra đi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sống cho Tin Mừng. Vì tình yêu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là lẽ sống phúc vinh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CHỨNG NHÂN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Vang lên khúc ca nắng mai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chan hòa, ngàn cánh hoa ngát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tỏa làn hương. Lòng con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sướng vì Chúa thương, nẻo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muôn hướng con bước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gieo nguồn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CHỨNG NHÂN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Thần Linh Thiên Chúa dẫn dắt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con bước trên đường đi. Lòng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sợ chi bao gian nguy có Chúa lo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gì. Đường đời vững chí con ra đi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sống cho Tin Mừng. Vì tình yêu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là lẽ sống phúc vinh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