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LỜI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Trong hân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về đây, mang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yêu mơ ước nồng say,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hợp tiếng ca tạ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lời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LỜI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Bao năm tháng con hằng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ước mơ về bên Chúa hát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khúc tạ ơn. Ôi giây phút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chan hòa thánh ân trong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cõi lòng dâng trào ý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LỜI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Trong hân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về đây, mang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yêu mơ ước nồng say,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hợp tiếng ca tạ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lời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LỜI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Như nai khát mong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trong hồn con khát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Chúa tình thương.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sướng trở về thánh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cõi lòng vuông tròn 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LỜI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Trong hân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về đây, mang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yêu mơ ước nồng say,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hợp tiếng ca tạ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lời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LỜI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Xin hiệp nhất muôn người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chúng con tình yêu Chúa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nối kết đoàn con, xin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 trong một khúc ca lời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cảm tạ muôn đời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LỜI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Trong hân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về đây, mang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yêu mơ ước nồng say,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hợp tiếng ca tạ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lời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