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Chúng con về đây tôn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vinh Chúa. Hát vang lời ca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tri ân Ngài. Chúa yêu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ai luôn đơn sơ. Kính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lên Ngài đây tuổi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Này là tuổi thơ trắng trong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tinh tuyền. Ước nguyện trung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kiên giữ lòng trinh nguyên.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Đền vàng đẹp mãi Chúa thương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ngự đến. Cuộc đời bình yên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sống vui ngoan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Chúng con về đây tôn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vinh Chúa. Hát vang lời ca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tri ân Ngài. Chúa yêu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ai luôn đơn sơ. Kính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lên Ngài đây tuổi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là tuổi thơ biết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vâng lời. Vui lòng Mẹ Cha 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chị mọi nơi. Ngày ngày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lắng nghe Lời Chúa.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an vui sống theo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Chúng con về đây tôn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vinh Chúa. Hát vang lời ca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tri ân Ngài. Chúa yêu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ai luôn đơn sơ. Kính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lên Ngài đây tuổi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Này là tuổi thơ trái tim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chan hoà. Yêu người như ta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tấm lòng bao la. Dịu dàng tha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thứ mến yêu vì Chúa. Cuộc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đời hoan ca tuổi tơ ngọc ngà.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Chúng con về đây tôn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vinh Chúa. Hát vang lời ca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tri ân Ngài. Chúa yêu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ai luôn đơn sơ. Kính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lên Ngài đây tuổi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