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CHÚNG CON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Chúng con dâng về ngai uy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linh, này bánh miến trắng tinh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và rượu nho thơm ngát. Bao niềm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yêu mến dâng dạt dào như hương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khói triền miên. Nguyện Chúa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thương nhận của lễ vẹn tuyền.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CHÚNG CON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1. Đây tâm hồn ước nguyện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luôn mến yêu, luôn mến yêu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một Chúa. Và tấm thân này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yếu hèn hiệp dâng, hiệp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dâng Chúa thiên tòa.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CHÚNG CON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Chúng con dâng về ngai uy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linh, này bánh miến trắng tinh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và rượu nho thơm ngát. Bao niềm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yêu mến dâng dạt dào như hương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khói triền miên. Nguyện Chúa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thương nhận của lễ vẹn tuyền.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CHÚNG CON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Muôn tâm hồn kết hiệp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lễ dâng, trong lễ dâng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thành kính. Nguyện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tình đoái nhận, rủ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rộng ban phúc thiên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CHÚNG CON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Chúng con dâng về ngai uy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linh, này bánh miến trắng tinh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và rượu nho thơm ngát. Bao niềm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yêu mến dâng dạt dào như hương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khói triền miên. Nguyện Chúa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thương nhận của lễ vẹn tuyền.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CHÚNG CON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3. Hương kinh nguyện ngát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tỏa bay thiết tha, bay thiết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tha trìu mến. Thành kính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dâng về Chúa Trời tình yêu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toàn dân Chúa trên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CHÚNG CON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Chúng con dâng về ngai uy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linh, này bánh miến trắng tinh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và rượu nho thơm ngát. Bao niềm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yêu mến dâng dạt dào như hương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khói triền miên. Nguyện Chúa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thương nhận của lễ vẹn tuyền.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