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CHÚC TỤNG VÀ TÔN VINH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Nào hãy hát lên bài ca chúc tụng Thiên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Chúa. Nào hãy hát lên bài ca tôn vinh Danh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Ngài. Hãy đến suy tôn Đấng Thánh uy linh.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Tể muôn loài toàn năng, quyền uy Chí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Thánh. Vào trước Thánh nhan, đàn lên khúc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nhạc rộn rã. Hòa tiếng ca vui ngợi ca tôn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vinh Vua trời. Hãy xướng ca lên khúc hát cảm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tạ bởi Chúa nhân từ, tình thương Ngài luôn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chứa chan.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CHÚC TỤNG VÀ TÔN VINH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Hỡi Si-on, Ngài đã gìn giữ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ngươi an lành. Chúc phúc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cư dân được luôn kiên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vững. Ngài đã sai Lời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xuống cõi trần ai. Và đã ban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Huấn lệnh Ngài cho ngươi.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CHÚC TỤNG VÀ TÔN VINH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Nào hãy hát lên bài ca chúc tụng Thiên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Chúa. Nào hãy hát lên bài ca tôn vinh Danh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Ngài. Hãy đến suy tôn Đấng Thánh uy linh.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Tể muôn loài toàn năng, quyền uy Chí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Thánh. Vào trước Thánh nhan, đàn lên khúc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nhạc rộn rã. Hòa tiếng ca vui ngợi ca tôn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vinh Vua trời. Hãy xướng ca lên khúc hát cảm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tạ bởi Chúa nhân từ, tình thương Ngài luôn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chứa chan.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CHÚC TỤNG VÀ TÔN VINH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2. Chúa chở che, mọi tạo vật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sống vui an bình. Chúa dưỡng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nuôi muôn cư dân ròng tinh lúa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miến. Ngài rộng ban Nguồn mạch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suối nước trường sinh. Nào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ngợi ca chúc tụng và tôn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CHÚC TỤNG VÀ TÔN VINH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Nào hãy hát lên bài ca chúc tụng Thiên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Chúa. Nào hãy hát lên bài ca tôn vinh Danh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Ngài. Hãy đến suy tôn Đấng Thánh uy linh.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Tể muôn loài toàn năng, quyền uy Chí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Thánh. Vào trước Thánh nhan, đàn lên khúc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nhạc rộn rã. Hòa tiếng ca vui ngợi ca tôn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vinh Vua trời. Hãy xướng ca lên khúc hát cảm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tạ bởi Chúa nhân từ, tình thương Ngài luôn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chứa chan.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