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CHÚC TỤNG CHÚA ĐI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Lạy Thiên Chúa chúng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tụng Chúa trên cõi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cao thẳm. Muôn ngàn đời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tụng và suy tôn.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đời xin ca tụng và suy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CHÚC TỤNG CHÚA ĐI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Hãy chúc tụng Chúa đi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công trình của Chúa,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đời hãy ca tụng suy tôn.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chúc tụng Chúa đi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sứ của Ngài, các tầng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hãy ca tụng suy tôn.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CHÚC TỤNG CHÚA ĐI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Lạy Thiên Chúa chúng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tụng Chúa trên cõi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cao thẳm. Muôn ngàn đời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tụng và suy tôn.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đời xin ca tụng và suy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CHÚC TỤNG CHÚA ĐI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Hãy chúc tụng Chúa đi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tôi trung của Chúa, với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loài hãy ca tụng suy tôn.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tụng Chúa đi hỡi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của Ngài, hãy ca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đất trời cất tiếng.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CHÚC TỤNG CHÚA ĐI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Lạy Thiên Chúa chúng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tụng Chúa trên cõi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cao thẳm. Muôn ngàn đời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tụng và suy tôn.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đời xin ca tụng và suy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CHÚC TỤNG CHÚA ĐI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Hãy chúc tụng Chúa Cha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Đấng Sáng Tạo trời đất, hãy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chúc tụng Chúa Con Vị Cứu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Thế. Hãy chúc tụng Thánh Linh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Đấng Thánh Hoá muôn loài, mãi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ngàn đời hãy ca tụng suy tôn.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CHÚC TỤNG CHÚA ĐI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Lạy Thiên Chúa chúng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tụng Chúa trên cõi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cao thẳm. Muôn ngàn đời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tụng và suy tôn.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đời xin ca tụng và suy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