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BA NGÔI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Lòng hiệp lòng dâng lên trọn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kính mến. Dâng muôn câu hoà ca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hoan chúc, ngợi khen Chúa cực thánh Ba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Ngôi. Xin tôn vinh cảm tạ Ngôi Cha,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dựng nên hoàn vũ đất trời. Xin tôn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tạ ơn Con Chúa, Ngài xuống thế để cứu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dân. Xin tôn vinh cảm tạ Ngôi Ba,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ban ơn thánh hoá muôn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BA NGÔI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Lạy Cha đây tấm bánh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đồng nương với công khó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người. Đoàn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kính tiến Cha cực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cảm tạ tri ân!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BA NGÔI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Lòng hiệp lòng dâng lên trọn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kính mến. Dâng muôn câu hoà ca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hoan chúc, ngợi khen Chúa cực thánh Ba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Ngôi. Xin tôn vinh cảm tạ Ngôi Cha,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dựng nên hoàn vũ đất trời. Xin tôn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tạ ơn Con Chúa, Ngài xuống thế để cứu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dân. Xin tôn vinh cảm tạ Ngôi Ba,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ban ơn thánh hoá muôn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BA NGÔI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Lạy Cha đây chén nho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nồng thơm với công khó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người. Đoàn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kính tiến Cha cực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cảm tạ tri ân!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BA NGÔI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Lòng hiệp lòng dâng lên trọn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kính mến. Dâng muôn câu hoà ca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hoan chúc, ngợi khen Chúa cực thánh Ba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Ngôi. Xin tôn vinh cảm tạ Ngôi Cha,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dựng nên hoàn vũ đất trời. Xin tôn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tạ ơn Con Chúa, Ngài xuống thế để cứu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dân. Xin tôn vinh cảm tạ Ngôi Ba,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ban ơn thánh hoá muôn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Ánh Đăng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