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BA NGÔI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Chúc tụng Chúa Ngôi Cha, Chúc tụng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Ngôi Con, Chúc tụng Chúa Ngôi Ba, Ba Ngôi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đồng hằng hữu. Các thần thánh thiên binh,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muôn vật cõi nhân sinh chúc tụng Chúa uy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linh đời đời muôn hiển vinh! PK. Nguyện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chí tôn càn khôn, cho hoa màu nương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đồng thành của ăn nuôi sống ngàn dân. Và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biến đổi lễ tình yêu lao công của con người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thành hy lễ dâng Chúa bao huyền siêu!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