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CHUẨN BỊ CHÚA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Đấng cứu độ chúng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ta giờ đây sắp đến, thôi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đừng sợ chi. Hãy loan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truyền khắp nơi lòng từ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bi Chúa đến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CHUẨN BỊ CHÚA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1. Xin Chúa thương khơi dậy trong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lòng chúng con đây những ước muốn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trong sạch thẳng ngay, những ý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hướng khiêm nhường đắp xây cho cuộc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đời thêm tươi mới, cho tình người đẹp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muôn nơi. Giúp chúng con chuẩn bị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mừng mầu nhiệm Con Chúa giáng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CHUẨN BỊ CHÚA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Đấng cứu độ chúng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ta giờ đây sắp đến, thôi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đừng sợ chi. Hãy loan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truyền khắp nơi lòng từ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bi Chúa đến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CHUẨN BỊ CHÚA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Xin Chúa thương thanh luyện tâm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hồn chúng con đây, tránh những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thói gian tà xấu xa, xóa hết những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tham vọng đã qua cho cuộc đời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nên mới không còn chìm trong 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tối. Với tấm lòng sẵn sàng chờ đợi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ngày Chúa đến huy hoàng.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CHUẨN BỊ CHÚA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Đấng cứu độ chúng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ta giờ đây sắp đến, thôi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đừng sợ chi. Hãy loan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truyền khắp nơi lòng từ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bi Chúa đến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