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yêu con, bằng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cao quý. Hiến thân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thập tự tan nát thân mình.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yêu con, nhận giấm chua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mật đắng. Với trái tim mở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tuôn hết máu đào.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Lạy Chúa, con yêu Chúa hết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lòng. Thập giá nhỏ bé vác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trên vai. Xin dâng hy sinh cố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gắng mỗi ngày. Để đền đáp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tình yêu Chúa dành cho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yêu con, bằng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cao quý. Hiến thân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thập tự tan nát thân mình.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yêu con, nhận giấm chua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mật đắng. Với trái tim mở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tuôn hết máu đào.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Lạy Chúa con yêu Chúa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lòng. Làm sao để cho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biết đây? Con xin đi theo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suốt cuộc đời.Nguyện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Chúa đỡ nâng ý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xin.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YÊU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yêu con, bằng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cao quý. Hiến thân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thập tự tan nát thân mình.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yêu con, nhận giấm chua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mật đắng. Với trái tim mở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tuôn hết máu đào.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