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yêu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con chẳng bến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bờ, con đền đáp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bao giờ mới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1. Nơi Bê-lem giáng sinh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trong cảnh cơ hàn, hang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đá, mục đồng, lừa chiên,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ôi tình yêu vời vợi.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yêu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con chẳng bến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bờ, con đền đáp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bao giờ mới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2. Gôn-gô-tha máu tim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tuôn chảy chan hoà,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đanh sắt, lưỡi đòng, mão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gai, ôi tình yêu vời vợi.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yêu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con chẳng bến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bờ, con đền đáp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bao giờ mới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Trên dương gian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lương nhiệm nuôi hồn: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thánh, rượu lành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huyền siêu, ôi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vời vợi.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yêu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con chẳng bến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bờ, con đền đáp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bao giờ mới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4. Đêm chia ly Chúa ân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trao quyền Linh Mục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tái diễn nhiệm mầu tình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yêu, ôi tình yêu vời vợi.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yêu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con chẳng bến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bờ, con đền đáp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bao giờ mới cân.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