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Chúa yêu con như mặt trời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rừng núi xanh. Chúa yêu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như đại dương vỗ sóng vào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bờ. Để đồng xanh trổ hoa kết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trái hương ngàn nơi. Để bờ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rộn lên tiếng hát cho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Chúa ơi! Chúa hằng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thương mến con trước.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Lòng con đoan hứa yêu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Chúa yêu thương như mẹ hiền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yêu từng đứa con. Chúa yêu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ôi tình thương thắm thiết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nhiệm mầu. Để người con ngày thêm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khôn lớn trong hồng ân. Để lòng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bừng lên ý sống luôn dạt 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Chúa ơi! Chúa hằng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thương mến con trước.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Lòng con đoan hứa yêu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Chúa yêu con dẫu cuộc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chẳng có chi. Chúa yêu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thân bụi tro biết hiến dâng gì.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dìu con từ trong bóng tối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của tội khiên. Tìm về bên triều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nguyên ánh sáng ôi diệu huyền.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Chúa ơi! Chúa hằng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thương mến con trước.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Lòng con đoan hứa yêu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4. Chúa yêu con tay Ngài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từng phút giây. Dẫn con 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trong bình an suốt tháng năm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dài. Và đời con đẹp nên mơ 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cho ngày mai. Và niềm vui cùng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gieo bước trong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Chúa ơi! Chúa hằng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thương mến con trước.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Lòng con đoan hứa yêu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5. Chúa yêu con yêu dạt dào hơn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ngàn nắng xuân. Chết thương đau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trên thập tự máu ứa từng dòng.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Mời gọi con ngày đêm bước tới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tình chung. Phục vụ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niềm vui hạnh phúc của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Chúa ơi! Chúa hằng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thương mến con trước.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Lòng con đoan hứa yêu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