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BÉ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Ôi Chúa Giêsu tươi cười nhìn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 mến. Trái tim từ bi chờ mong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đến yêu thương. Chúa yêu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bé thơ ngày đêm không ngơi lưu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luyến. Trung thành dâng kính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hồn con thơm ngát hoa 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Trân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BÉ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yêu bé thơ trái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tim hồng con dâng kính.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yêu bé thơ lòng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mến hết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Trân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