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VÌ YÊU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1. Chúa vì yêu con đã chấp nhận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làm lễ hy sinh. Chúa vì yêu con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đãcam chịu nát tan thân mình.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Với lòng thờ kính con dâng Chúa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mối tình đơn sơ. Mong được đền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đáp tình Chúa yêu con vô bờ.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VÌ YÊU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Tình yêu Chúa ôi thực quá cao sâu,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con bé nhỏ nào có đáng gì đâu. Xin chân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thành thờ kính Chúa Thánh Thể nguồn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tình yêu hạnh phúc bền vững. Tình yêu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 con thờ kính suy tôn luôn giữ vẹn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một tấm lòng son. Tin yêu Ngài trọn xác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linh hồn, Lời Ngài xin vâng giữ vuông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tròn.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VÌ YÊU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Chúa dạy con yêu dẫu cho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nhạo báng khinh chê. Chúa dạy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yêu dẫu khi đời khổ đau trăm chiều.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về bên Chúa khiêm cung trước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thánh thể yêu thương. Lãnh nhận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mình Chúa con mạnh sức yêu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 đến cùng.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VÌ YÊU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Tình yêu Chúa ôi thực quá cao sâu,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con bé nhỏ nào có đáng gì đâu. Xin chân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thành thờ kính Chúa Thánh Thể nguồn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tình yêu hạnh phúc bền vững. Tình yêu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 con thờ kính suy tôn luôn giữ vẹn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một tấm lòng son. Tin yêu Ngài trọn xác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linh hồn, Lời Ngài xin vâng giữ vuông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tròn.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VÌ YÊU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Hiến mình vì con trái tim hồng,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đồng sắc đâm thâu. Hiến mình vì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 Chúa chấp nhận phút giây thảm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sâu. Vâng phục Thiên Ý nên chiên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gánh hêt tội nhân gian. Ôi tình của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 con phục bái suy tôn kính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thờ.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CHÚA VÌ YÊU CON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Tình yêu Chúa ôi thực quá cao sâu,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con bé nhỏ nào có đáng gì đâu. Xin chân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thành thờ kính Chúa Thánh Thể nguồn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tình yêu hạnh phúc bền vững. Tình yêu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 con thờ kính suy tôn luôn giữ vẹn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một tấm lòng son. Tin yêu Ngài trọn xác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linh hồn, Lời Ngài xin vâng giữ vuông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tròn.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Huy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