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TRỜI, CON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Sao đứng đó làm chi hỡi người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xứ Ga-li-lê, sao bỡ ngỡ mải mê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trông Người vừa lên Thiên Quốc.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Sao đứng mãi làm chi hãy về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luôn ghi nhớ những lời Ngài đã dạy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khuyên mà đi loan báo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TRỜI, CON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Bỡ ngỡ nhìn trời cảm thấy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lạc loài giờ Ngài ngự mãi nơi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đâu? Ngài ở chốn phương nào?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Nay Chúa về trời nơi chốn rạng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ngời về cùng Cha, Chúa đất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trời mà thống lãnh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TRỜI, CON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Sao đứng đó làm chi hỡi người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xứ Ga-li-lê, sao bỡ ngỡ mải mê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trông Người vừa lên Thiên Quốc.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Sao đứng mãi làm chi hãy về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luôn ghi nhớ những lời Ngài đã dạy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khuyên mà đi loan báo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TRỜI, CON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Thôi nhé từ rầy xa cách nghìn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trùng lòng con sao thấy bâng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khuâng và thương mến vô cùng.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Giữa cõi mịt mùng sao giữ được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lòng, lòng trinh trong chẳng vấn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vương mà lo sống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TRỜI, CON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Sao đứng đó làm chi hỡi người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xứ Ga-li-lê, sao bỡ ngỡ mải mê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trông Người vừa lên Thiên Quốc.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Sao đứng mãi làm chi hãy về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luôn ghi nhớ những lời Ngài đã dạy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khuyên mà đi loan báo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TRỜI, CON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Xin Chúa hộ phù con quá dại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khờ tuổi trần gian có bao nhiêu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mà cay đắng đã nhiều. Nhưng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vẫn một niềm yêu Chúa trọn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tình ngày và đêm ngát hương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kinh tụng ca Chúa trung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TRỜI, CON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Sao đứng đó làm chi hỡi người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xứ Ga-li-lê, sao bỡ ngỡ mải mê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trông Người vừa lên Thiên Quốc.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Sao đứng mãi làm chi hãy về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luôn ghi nhớ những lời Ngài đã dạy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khuyên mà đi loan báo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TRỜI, CON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4. Thôi ngắm nhìn trời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bước vào đời mà rao loan khắp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nơi nơi tình yêu Chúa cao vời.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Mau xích lại gần khơi ấm tình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nồng tình anh em khắp muôn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phương đẹp như nắng mai hồng.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TRỜI, CON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Sao đứng đó làm chi hỡi người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xứ Ga-li-lê, sao bỡ ngỡ mải mê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trông Người vừa lên Thiên Quốc.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Sao đứng mãi làm chi hãy về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luôn ghi nhớ những lời Ngài đã dạy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khuyên mà đi loan báo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TRỜI, CON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5. Nay Chúa về trời nhưng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chẳng rời chẳng để con cái đơn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côi mà sát cánh muôn đời. Nay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về trời dọn chỗ từng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người để ngày mai sẽ chung vui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hưởng hạnh phúc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TRỜI, CON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Sao đứng đó làm chi hỡi người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xứ Ga-li-lê, sao bỡ ngỡ mải mê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trông Người vừa lên Thiên Quốc.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Sao đứng mãi làm chi hãy về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luôn ghi nhớ những lời Ngài đã dạy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khuyên mà đi loan báo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