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về trời vinh quang.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Alleluia! Giữa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đàn ca Thiên Thần.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tòa cao sang. Alleluia!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Tưới mưa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Minh Công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Quê hương con là nơi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Thiên Quốc, Chúa ban vinh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phước muôn vàn. Trên dương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gian lòng con mong ước,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dắt về tới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Minh Công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về trời vinh quang.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Alleluia! Giữa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đàn ca Thiên Thần.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tòa cao sang. Alleluia!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Tưới mưa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Minh Công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Con không xin giàu sang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dưới thế, chóng qua đi với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tháng ngày. Con mong kho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tàng ơn cao quý, Chúa ban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ngàn phúc no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Minh Công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VỀ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về trời vinh quang.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Alleluia! Giữa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đàn ca Thiên Thần.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tòa cao sang. Alleluia!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Alleluia! Tưới mưa phúc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Minh Công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