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VẪN THÁNH HÓA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Dù khi gặp bao nguy khốn hãy nhớ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giữ vững tâm hồn. Này đây Người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luôn ở bên, từ nay lòng thôi xao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xuyến. Dù bao thánh giá bủa vây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hãy nhớ Chúa vẫn cầm tay. Dù khi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không nghe không thấy Chúa Trời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Người vẫn còn đây.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VẪN THÁNH HÓA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ĐK: Chúa vẫn thánh hóa con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người bằng những biến cố cuộc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đời, này người ơi an tâm vững tin.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Chúa vẫn thánh hóa con người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bằng những biến cố cuộc đời, này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người ơi sống vui an bình.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VẪN THÁNH HÓA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Dù khi buồn đau giăng lối hãy cố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vững bước trong đời. Tình Cha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ngày đêm mến thương, dìu đi ngàn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muôn phương hướng. Dù bao sóng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gió bùng lên hãy nhớ Chúa vẫn ở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bên. Người luôn giơ tay nâng đỡ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Trời nào nỡ làm ngơ.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VẪN THÁNH HÓA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ĐK: Chúa vẫn thánh hóa con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người bằng những biến cố cuộc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đời, này người ơi an tâm vững tin.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Chúa vẫn thánh hóa con người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bằng những biến cố cuộc đời, này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người ơi sống vui an bình.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VẪN THÁNH HÓA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Dù khi thành công không thấy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ngày tháng sức sống dâng đầy.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Trần gian màn đêm bủa vây, lòng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luôn bền tâm đi tới. Dù khi yếu đuối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toàn thân hãy nhớ Chúa vẫn từ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nhân. Người thương ban muôn ơn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thánh hãy về và sống bình 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VẪN THÁNH HÓA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ĐK: Chúa vẫn thánh hóa con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người bằng những biến cố cuộc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đời, này người ơi an tâm vững tin.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Chúa vẫn thánh hóa con người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bằng những biến cố cuộc đời, này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người ơi sống vui an bình.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