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VÀ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Chỉ mình Chúa có lòng thương xót.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Tràn trề như suối nước chảy chứa Là sự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là Nguồn cậy trông. Để hồn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luôn sống trong tình yêu. Chỉ mình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đầy từ bi lân ái. Từ thập giá làm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của lễ toàn thiêu. Can-vê xưa hiến tế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một chiều. Để hồn con sạch hết bao tội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VÀ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Ôi tình Chúa bao la như biển ca.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và Chúa mãi mãi chẳng rời xa. Giao hòa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trong ân phúc hải hà. Với Thánh linh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hồn con hát ca. Ôi Thiên Chúa là Nguồn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Chân Thiện Mỹ. Hãy bước theo Lời Hằng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của Ngài. Cho dù con có vấp ngã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hôm mai. Chúa sẽ vác con trên vai vượt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đường dài.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VÀ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Chỉ tình Chúa ôi tình vô đối. Nguyện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được liên kết với Ngài chẳng ngơi.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Nguyện được ở gần bên Chúa. Ngài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hạnh phúc, khát mong của Này tình son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cầu Ngài thương xem tới. Một lần thôi,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chạm đến đời con. xin trung trinh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mãi luôn vuông tròn. Trọn đời con được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trong tình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VÀ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Ôi tình Chúa bao la như biển ca.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và Chúa mãi mãi chẳng rời xa. Giao hòa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trong ân phúc hải hà. Với Thánh linh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hồn con hát ca. Ôi Thiên Chúa là Nguồn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Chân Thiện Mỹ. Hãy bước theo Lời Hằng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của Ngài. Cho dù con có vấp ngã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hôm mai. Chúa sẽ vác con trên vai vượt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đường dài.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VÀ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Nguồn tình yêu, phúc lành của Chúa.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con say mến trong Thần Khí Ngài.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Để đời con ngập tràn Linh ân. Được dự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phần trong yếu tiệc Ngài Dù trần gia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đường đời muôn vạn hướng. Ngài hằng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luôn là hạnh phúc đời con. Con hân hoan,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sướng vui bên Ngài. Kể từ nay hạnh phúc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đầy tràn.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VÀ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Ôi tình Chúa bao la như biển ca.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và Chúa mãi mãi chẳng rời xa. Giao hòa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trong ân phúc hải hà. Với Thánh linh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hồn con hát ca. Ôi Thiên Chúa là Nguồn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Chân Thiện Mỹ. Hãy bước theo Lời Hằng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của Ngài. Cho dù con có vấp ngã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hôm mai. Chúa sẽ vác con trên vai vượt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đường dài.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