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Đấng rất từ bi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 hay thương xót kẻ khi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lỡ lầm. Hỡi người hãy cứ vững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tâm. Quay về quay về cùng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tình thâm nghĩa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Như trời xanh cao vượt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đất, lòng nhân Ngài còn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cao, cao ngất hơn, lan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những kẻ kính sợ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cho nhân thế muôn đời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Đấng rất từ bi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 hay thương xót kẻ khi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lỡ lầm. Hỡi người hãy cứ vững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tâm. Quay về quay về cùng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tình thâm nghĩa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Tâm hồn tôi ca ngợi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vì ơn lành Ngài ban,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chan, không để con sa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chước quân thù, lòng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mến Danh Ngài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Đấng rất từ bi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 hay thương xót kẻ khi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lỡ lầm. Hỡi người hãy cứ vững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tâm. Quay về quay về cùng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tình thâm nghĩa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Cho dù con bao điều sai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lỗi, Ngài nhân từ và tha, tha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thứ luôn, không màng chi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những gì đã qua rồi, dìu đưa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thoát cõi đời lụy vong.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TỪ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Đấng rất từ bi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 hay thương xót kẻ khi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lỡ lầm. Hỡi người hãy cứ vững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tâm. Quay về quay về cùng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tình thâm nghĩa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