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TRONG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Chúa trong lòng con. Nhành nho đến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mùa sinh mầm xanh lá. Trái ngon tươi đẹp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vì luôn được liên kết cùng với Cây. 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như mưa tưới xuống chan hoà giúp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sức lớn mau. Từ nay con quyết giữ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trong lòng đến ngàn năm. Đầy dư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sức sống cũng vì Chúa sống lòng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Vinh, Phan Sang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TRONG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Chúa trong lòng con. Mặt Trời đang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mọc muôn mầu tươi sáng. Phá tan u sầu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bừng lên ngàn tia nắng vàng chiếu soi.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Mang Chúa qua đâu sẽ thông cho đời ấm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sướng vui. Bình minh đưa lối đón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dân trên đường tới mạch thiêng.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Được chiêm Nhan thánh bóng hình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lòng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Vinh, Phan Sang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TRONG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Chúa trong lòng con. Là ruộng tươi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mầu gieo Lời hằng sống. Gió sương không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nề ngày mai hằng mong ước gặt gấp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trăm. Kho lúa bao la khắp nhân trần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sống mãi ấm no. Lời xưa giáng thế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chiếu soi bao tâm hồn thấy bình an. Lời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nay nên Bánh cũng từng nuôi sống hồn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Vinh, Phan Sang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TRONG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Chúa trong lòng con. Là một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đàng trong lòng trần thế. Nỗi vui tưng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bừng hoà theo điệu ca hát mừng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Chiên. Không tiếng kêu than có Chúa lau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sạch nước mắt khổ đau. Từ ngai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nước sống tuôn chan hoà uống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thoả thuê. Thần Nhan tươi sáng đến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ngàn năm chiếu hồn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Vinh, Phan Sang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