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1. Chúa trong lòng con trong thâm sâu của cõi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tâm hồn, Chúa hiện diện sâu lắng trong con. Chúa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trong lòng con Ngài ẩn thân trong chính thâm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tâm, Ngài gần con hơn trái tim con, Ngài cận kề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hơn chính thân con. Chúa trong lòng con xin cho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con bước xuống lòng mình, xin cho con yêu mến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hết tình. Chúa trong lòng con xin cho con giây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phút lặng thinh, để được nhìn bóng dáng Thần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Linh trong ân tình chan chứa 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Trong tim con trào dâng khôn vơi bao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no say muôn lời ân phúc, ôi linh thiêng một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trời cao vút. Khi con đã gặp Ngài, con như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rơi vào đại dương mênh mông, con như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chìm ngập vào trong thinh không. Không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còn con và Ngài nữa, con chẳng là gì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ơi và Ngài là tất cả trong con, cho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được chìm sâu trong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2. Chúa trong lòng con xin cho con qui hướng về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Ngài trong tâm tình trìu mến không ngơi. Chúa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trong lòng con Ngài đợi con giây phút tương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giao, Ngài chờ con tha thiết dâng trao, tình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của Ngài như sóng dâng cao. Chúa trong lòng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con xin cho con tiếp rước mình Ngài, xin cho con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ôm ấp riêng Ngài. Chúa trong lòng con xin cho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con say đắm chìm sâu, hòa nhập vào sức sống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Thần Linh đang tuôn trào chan chứa dường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TRONG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Trong tim con trào dâng khôn vơi bao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no say muôn lời ân phúc, ôi linh thiêng một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trời cao vút. Khi con đã gặp Ngài, con như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rơi vào đại dương mênh mông, con như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chìm ngập vào trong thinh không. Không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còn con và Ngài nữa, con chẳng là gì Chúa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ơi và Ngài là tất cả trong con, cho con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được chìm sâu trong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