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TRAO CHO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Chúa trao cho ta nén bạc thời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gian, để ta khôn ngoan mua lấy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đàng. Thì ta làm sao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xứng, thì ta làm sao xứng cân. Số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vốn thời gian trong đời, sức khoẻ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qua bao ngày: những gì ta có hôm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nay, là để ta mua lấy Quê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TRAO CHO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Thời gian qua đi sẽ không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trở lại. Từng đêm qua đi là từng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đêm đưa ta đến với Ngài. Đời ta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hôm nay đâu có là bao. Ta đã làm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gì cho Chúa nào? Để đền đáp,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đền đáp tình Chúa trên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TRAO CHO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Chúa trao cho ta xác hồn tài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năng, để ta hôm nay rao giảng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Mừng. Đừng quên hồng ân cao quý,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trần gian nầy đâu đáng chi. Hãy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ngày đêm cho Ngài, lối nhỏ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Quê Trời, chính là ta có mê say: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làm rạng Danh Thiên Chúa cao vời.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TRAO CHO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Thời gian qua đi sẽ không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trở lại. Từng đêm qua đi là từng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đêm đưa ta đến với Ngài. Đời ta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hôm nay đâu có là bao. Ta đã làm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gì cho Chúa nào? Để đền đáp,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đền đáp tình Chúa trên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TRAO CHO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3. Chúa trao cho ta suối nguồn hồng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ân, mẹ cha quê hương năm tháng an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bình. Dầu cho trần gian nguy khó,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dầu khi đầy bao lắng lo. Biết mấy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người trong đơn nghèo, sống sẻ chia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cho người, những gì Thiên Chúa trao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ban, là đường đưa ta tới Quê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TRAO CHO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Thời gian qua đi sẽ không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trở lại. Từng đêm qua đi là từng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đêm đưa ta đến với Ngài. Đời ta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hôm nay đâu có là bao. Ta đã làm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gì cho Chúa nào? Để đền đáp,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đền đáp tình Chúa trên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