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THƯƠNG YÊU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ĐK: Chúa Giêsu thương yêu tôi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khi tôi buồn và lúc tôi vui.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Đường tôi đi chia trăm lối, xuôi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ngược những cuộc bể dâu, vòng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đa đoan xoay muôn chiều, mà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tôi biết Chúa thương tôi nhiều.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THƯƠNG YÊU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1. Đương xuân trời thanh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gió mát, thuyền xuôi theo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dòng sông hát. Lập đông,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mây tan, hoa tàn, chim rũ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cánh trên non ngàn.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THƯƠNG YÊU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ĐK: Chúa Giêsu thương yêu tôi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khi tôi buồn và lúc tôi vui.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Đường tôi đi chia trăm lối, xuôi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ngược những cuộc bể dâu, vòng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đa đoan xoay muôn chiều, mà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tôi biết Chúa thương tôi nhiều.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THƯƠNG YÊU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Khi sum họp trong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thương mến, chiều ba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mươi mùa xuân đến. Và khi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chia ly đôi bờ, hiu hắt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tháng năm đợi chờ.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THƯƠNG YÊU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ĐK: Chúa Giêsu thương yêu tôi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khi tôi buồn và lúc tôi vui.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Đường tôi đi chia trăm lối, xuôi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ngược những cuộc bể dâu, vòng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đa đoan xoay muôn chiều, mà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tôi biết Chúa thương tôi nhiều.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THƯƠNG YÊU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3. Khi men rượu thơm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hương lúa, lời thơ say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nhịp ca múa. Và khi xương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phơi trên đồng, cơm áo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níu chân phiêu bồng.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THƯƠNG YÊU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ĐK: Chúa Giêsu thương yêu tôi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khi tôi buồn và lúc tôi vui.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Đường tôi đi chia trăm lối, xuôi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ngược những cuộc bể dâu, vòng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đa đoan xoay muôn chiều, mà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tôi biết Chúa thương tôi nhiều.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THƯƠNG YÊU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4. Khi linh hồn như mây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trắng, niềm tin huy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hoàng trong nắng. Và khi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tim u mờ, mê đắm,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ghét ghen, nghi ngờ.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THƯƠNG YÊU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ĐK: Chúa Giêsu thương yêu tôi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khi tôi buồn và lúc tôi vui.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Đường tôi đi chia trăm lối, xuôi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ngược những cuộc bể dâu, vòng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đa đoan xoay muôn chiều, mà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tôi biết Chúa thương tôi nhiều.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