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Ta hãy gẫm suy tình yêu của Chúa!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Chúa, ôi thẳm sâu trời biển bao la.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Ngay khi lúc ta còn là tội nhân, thì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Chúa đã chết, Ngài chết cho ta.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Nay, khi chúng ta được ơn giải án, nhờ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máu Chúa đổ xuống, mở khai nguồn ơn.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Đâu, tội lỗi rắc gieo khổ đau lan tràn,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đó ân sủng chứa chan vô vàn!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Xưa ta bước đi lạc loài, từ chốn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mịt mờ. Không nơi náu thân phiêu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bạt, rày đây mai đó. Nay do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dẫn ta về vùng sáng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tươi. Làm dân thánh Người, dân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yêu hưởng quê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Ta hãy gẫm suy tình yêu của Chúa!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Chúa, ôi thẳm sâu trời biển bao la.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Ngay khi lúc ta còn là tội nhân, thì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Chúa đã chết, Ngài chết cho ta.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Nay, khi chúng ta được ơn giải án, nhờ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máu Chúa đổ xuống, mở khai nguồn ơn.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Đâu, tội lỗi rắc gieo khổ đau lan tràn,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đó ân sủng chứa chan vô vàn!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Xưa ta sống như xa lạ, là kẻ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nghịch thù. Không mơ ước chi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hơn là: trần gian vui thú. Nay do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Chúa thương kéo ta làm hòa với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Cha. Làm bạn hữu Người, do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Thánh Linh sống trong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Ta hãy gẫm suy tình yêu của Chúa!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Chúa, ôi thẳm sâu trời biển bao la.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Ngay khi lúc ta còn là tội nhân, thì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Chúa đã chết, Ngài chết cho ta.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Nay, khi chúng ta được ơn giải án, nhờ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máu Chúa đổ xuống, mở khai nguồn ơn.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Đâu, tội lỗi rắc gieo khổ đau lan tràn,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đó ân sủng chứa chan vô vàn!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Xưa ta ví như nô lệ, phận kiếp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đọa đày. Đâu mơ ước chi, được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ngày tự do trong Chúa. Nay do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thương khấn ban thần lực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tác sinh. Làm con của Người,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dấu yêu hưởng gia nghiệp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THƯƠNG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Ta hãy gẫm suy tình yêu của Chúa!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Chúa, ôi thẳm sâu trời biển bao la.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Ngay khi lúc ta còn là tội nhân, thì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Chúa đã chết, Ngài chết cho ta.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Nay, khi chúng ta được ơn giải án, nhờ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máu Chúa đổ xuống, mở khai nguồn ơn.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Đâu, tội lỗi rắc gieo khổ đau lan tràn, 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đó ân sủng chứa chan vô vàn!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