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TỂ CÀN KHÔN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an bài mọi sự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Ý Chúa. Chẳng có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cưỡng nổi Thánh chỉ của Ngài.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tạo thành vũ trụ,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vật hiện hữu. Ngài chính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Tể càn khôn.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TỂ CÀN KHÔN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Thiên Chúa Toàn năng,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 Ngài thật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cả, vượt xa ước muốn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 Xin dủ lòng xót thương,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 thứ hết mọi lỗi lầm, cắn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rứt lương tâm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TỂ CÀN KHÔN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an bài mọi sự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Ý Chúa. Chẳng có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cưỡng nổi Thánh chỉ của Ngài.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tạo thành vũ trụ,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vật hiện hữu. Ngài chính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Tể càn khôn.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TỂ CÀN KHÔN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Lạy Thiên Chúa Toàn năng,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xin đổ tuôn ân phúc,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con ước muốn mong chờ.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trọng đại Chúa ban, vượt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xa ước vọng con người, bởi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rộng lượng chí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TỂ CÀN KHÔN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an bài mọi sự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Ý Chúa. Chẳng có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cưỡng nổi Thánh chỉ của Ngài.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tạo thành vũ trụ,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vật hiện hữu. Ngài chính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Tể càn khôn.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