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Chúa hóa nên người vì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thương chúng ta, sống kiếp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người lam lũ hy sinh. Chiến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thắng khải hoàn quyền uy cõi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chết Thiên Chúa chúng ta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Phục sinh.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Cùng nhau ta hát khúc hát: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“Chúa đã sống lại!” Vui thay!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ơi reo lên tiếng ca Phục sinh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Al-le-lu-ia. Đồng thanh ta hát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khúc hát: “Chúa đã Phục sinh!”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Quang vinh! Chúa ta thương ta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đã hiển 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2. Hỡi những tâm hồn ngày đêm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ước mơ cõi phúc thiên đường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trong sáng nên thơ. Chúa đã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sống lại vì thương anh đó,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thôi hãy vui lên người ơi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Cùng nhau ta hát khúc hát: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“Chúa đã sống lại!” Vui thay!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ơi reo lên tiếng ca Phục sinh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Al-le-lu-ia. Đồng thanh ta hát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khúc hát: “Chúa đã Phục sinh!”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Quang vinh! Chúa ta thương ta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đã hiển 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Hỡi những con người lòng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ngay khổ đau, kiếp sống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phong trần thân thế bơ vơ,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chỉ thấy chân trời màu đen 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tối, thôi hãy quên đi niềm đau.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Cùng nhau ta hát khúc hát: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“Chúa đã sống lại!” Vui thay!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ơi reo lên tiếng ca Phục sinh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Al-le-lu-ia. Đồng thanh ta hát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khúc hát: “Chúa đã Phục sinh!”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Quang vinh! Chúa ta thương ta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đã hiển 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4. Hỡi những con người nào ai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nhớ thương, với tấm thân gầy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cay đắng miên man, hãy nhớ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cho rằng vì thương anh đó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nên Chúa chúng ta Phục sinh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SỐNG LẠI RỒI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Cùng nhau ta hát khúc hát: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“Chúa đã sống lại!” Vui thay!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ơi reo lên tiếng ca Phục sinh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Al-le-lu-ia. Đồng thanh ta hát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khúc hát: “Chúa đã Phục sinh!”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Quang vinh! Chúa ta thương ta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đã hiển vinh.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Thành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