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SỐNG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Giáo nhân chung tiếng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mầng. Chúa sống lại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 Trời đất hãy vui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Al-le-lu-ia. Nào ta rập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 vì Chúa ta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SỐNG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Ngày chí thánh mầng Vua hiển thắng,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Al-le-lu-ia, Al-le-lu-ia. Người đã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lại trong vinh sáng, Al-le-lu-ia.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Al-le-lu-ia. Việc cứu thế muôn phần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công linh, chúng con nay vững lòng tin.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Al-le-lu-ia, Al-le-lu-ia. Chúa đã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lại và sống lại muôn đời. Al-le-lu-ia,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Al-le-lu-ia. Al-le-lu-ia,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SỐNG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Giáo nhân chung tiếng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mầng. Chúa sống lại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 Trời đất hãy vui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Al-le-lu-ia. Nào ta rập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 vì Chúa ta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SỐNG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Cờ chiến thắng Người bay phất phới,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Al-le-lu-ia, Al-le-lu-ia. Dường lớn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tiếng giục ta đi tới. Al-le-lu-ia,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Al-le-lu-ia. Là ánh sáng đưa đàng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cung, giúp ta theo chơn tiền phong,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Al-le-lu-ia, Al-le-lu-ia. Chúa đã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lại và sống lại muôn đời. Al-le-lu-ia,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Al-le-lu-ia. Al-le-lu-ia,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SỐNG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Giáo nhân chung tiếng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mầng. Chúa sống lại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 Trời đất hãy vui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Al-le-lu-ia. Nào ta rập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 vì Chúa ta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SỐNG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Bạn chí thánh nguồn vui khôn ví,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Al-le-lu-ia. Al-le-lu-ia. Dùng Thánh giá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chuộc ơn cao quý, Al-le-lu-ia.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Al-le-lu-ia. Đời khốn khó mua đời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quang, chúng con đi trong bình an.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Al-le-lu-ia, Al-le-lu-ia. Chúa đã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lại và sống lại muôn đời. Al-le-lu-ia,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Al-le-lu-ia. Al-le-lu-ia,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SỐNG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Giáo nhân chung tiếng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mầng. Chúa sống lại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 Trời đất hãy vui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Al-le-lu-ia. Nào ta rập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 vì Chúa ta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SỐNG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Mẹ chí ái mầng vui ca hát,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Al-le-lu-ia, Al-le-lu-ia. Vì đã thấy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ngày Mẹ khao khát, Al-le-lu-ia,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Al-le-lu-ia. Nhìn ngắm Chúa muôn đời uy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linh, giúp con lên nơi trường sinh.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Al-le-lu-ia, Al-le-lu-ia. Chúa đã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lại và sống lại muôn đời. Al-le-lu-ia,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Al-le-lu-ia. Al-le-lu-ia,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SỐNG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Giáo nhân chung tiếng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mầng. Chúa sống lại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 Trời đất hãy vui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Al-le-lu-ia. Nào ta rập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 vì Chúa ta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