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TIÊU DIỆT SỰ CHẾT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Chúa sẽ tiêu diệt sự chết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muôn đời. Chúa sẽ lau sạch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giọt nước mắt trần gian. Ngài sẽ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xua tan nỗi tủi hổ của dân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Ngài đã phán đến muôn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phai (mãi chẳng phai).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TIÊU DIỆT SỰ CHẾT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ấy trên ngọn núi này.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(chính trên núi này) Kìa Chúa các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đạo binh mời tiệc muôn nước. (thật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mừng vui) Chúa sẽ cất đi chiếc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khăn bao trùm muôn dân. (bao trùm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dân) Chúa sẽ cất khỏi bức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màn phủ trên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TIÊU DIỆT SỰ CHẾT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Chúa sẽ tiêu diệt sự chết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muôn đời. Chúa sẽ lau sạch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giọt nước mắt trần gian. Ngài sẽ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xua tan nỗi tủi hổ của dân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Ngài đã phán đến muôn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phai (mãi chẳng phai).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TIÊU DIỆT SỰ CHẾT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ấy thiên hạ sẽ nói rằng: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(sẽ luôn nói rằng) Này Chúa,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mong chờ Ngài sẽ đến. (kìa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sẽ đến) Giải thoát chúng ta,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ta khỏi vùng u tối. (khỏi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tăm) Ban ơn cứu độ. Hát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câu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TIÊU DIỆT SỰ CHẾT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Chúa sẽ tiêu diệt sự chết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muôn đời. Chúa sẽ lau sạch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giọt nước mắt trần gian. Ngài sẽ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xua tan nỗi tủi hổ của dân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Ngài đã phán đến muôn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phai (mãi chẳng phai).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