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SẼ THANH TẨY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Từ khắp muôn phương, Ta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quy tụ các ngươi về, Ta sẽ rảy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nước trong ngần trên các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ngươi. Tẩy sạch vết nhơ, Ta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ban một quả tim mới, đặt Thần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khí mới vào lòng các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SẼ THANH TẨY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1. Xin tẩy sạch tội con, Chúa ơi tha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thứ lỗi lầm. Tặng quả tim của Chúa,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để con sống biết yêu thương. Xin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Chúa ban Thánh Thần, đường con đi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vững bước. Cho chúng con theo về,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nguồn vinh phúc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SẼ THANH TẨY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Từ khắp muôn phương, Ta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quy tụ các ngươi về, Ta sẽ rảy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nước trong ngần trên các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ngươi. Tẩy sạch vết nhơ, Ta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ban một quả tim mới, đặt Thần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khí mới vào lòng các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SẼ THANH TẨY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Xin cứu độ đoàn con, Chúa 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tháng mong chờ. Nhờ thánh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của Chúa, đoàn con sẽ sống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thương. Xin Chúa thương giữ gìn,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 đưa tay dẫn dắt. Đem chúng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 về miền vinh phúc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SẼ THANH TẨY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Từ khắp muôn phương, Ta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quy tụ các ngươi về, Ta sẽ rảy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nước trong ngần trên các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ngươi. Tẩy sạch vết nhơ, Ta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ban một quả tim mới, đặt Thần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khí mới vào lòng các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