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Thần Khí Chúa ngự xuống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trên tôi. Vì Chúa đã xức dầu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tấn phong tôi. Ngài sai tôi đi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loan báo Tin Mừng. Ngài sai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tôi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sai tôi đến với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nghèo khó để họ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chân lý của Tin Mừng.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sai tôi băng bó tâm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nát, mở lòng ủi an ai khổ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khóc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Thần Khí Chúa ngự xuống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trên tôi. Vì Chúa đã xức dầu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tấn phong tôi. Ngài sai tôi đi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loan báo Tin Mừng. Ngài sai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tôi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sai tôi đến với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mù tối để họ được thấy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của Tin Mừng.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sai tôi đến những ai còn mong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đợi chờ được nghe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Thiên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Thần Khí Chúa ngự xuống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trên tôi. Vì Chúa đã xức dầu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tấn phong tôi. Ngài sai tôi đi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loan báo Tin Mừng. Ngài sai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tôi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sai tôi giải phóng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bị xiềng xích người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thoát tội lỗi kiếp nô lệ.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sai tôi công bố thời kỳ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hồng ân, mọi người được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do lòng Chúa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Thần Khí Chúa ngự xuống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trên tôi. Vì Chúa đã xức dầu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tấn phong tôi. Ngài sai tôi đi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loan báo Tin Mừng. Ngài sai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tôi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