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CHÚA SAI CON 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2900" b="1">
                <a:solidFill>
                  <a:srgbClr val="FFFFFF"/>
                </a:solidFill>
                <a:latin typeface="Arial"/>
              </a:rPr>
              <a:t>Lạy Chúa, Chúa sai con đi làm vườn nho Chúa. Niềm</a:t>
            </a:r>
          </a:p>
          <a:p>
            <a:pPr algn="ctr"/>
            <a:r>
              <a:rPr sz="2900" b="1">
                <a:solidFill>
                  <a:srgbClr val="FFFFFF"/>
                </a:solidFill>
                <a:latin typeface="Arial"/>
              </a:rPr>
              <a:t>tin gieo rắc khắp nơi đến cho cuộc đời, đến cho mọi</a:t>
            </a:r>
          </a:p>
          <a:p>
            <a:pPr algn="ctr"/>
            <a:r>
              <a:rPr sz="2900" b="1">
                <a:solidFill>
                  <a:srgbClr val="FFFFFF"/>
                </a:solidFill>
                <a:latin typeface="Arial"/>
              </a:rPr>
              <a:t>người. Tình Chúa dẫn đưa con đi bằng ngàn nguy</a:t>
            </a:r>
          </a:p>
          <a:p>
            <a:pPr algn="ctr"/>
            <a:r>
              <a:rPr sz="2900" b="1">
                <a:solidFill>
                  <a:srgbClr val="FFFFFF"/>
                </a:solidFill>
                <a:latin typeface="Arial"/>
              </a:rPr>
              <a:t>khó. Nguyện đem ánh sáng đức tin chiếu soi cuộc</a:t>
            </a:r>
          </a:p>
          <a:p>
            <a:pPr algn="ctr"/>
            <a:r>
              <a:rPr sz="2900" b="1">
                <a:solidFill>
                  <a:srgbClr val="FFFFFF"/>
                </a:solidFill>
                <a:latin typeface="Arial"/>
              </a:rPr>
              <a:t>đời, thắp lên tình người. Vâng con quyết ra đi gieo</a:t>
            </a:r>
          </a:p>
          <a:p>
            <a:pPr algn="ctr"/>
            <a:r>
              <a:rPr sz="2900" b="1">
                <a:solidFill>
                  <a:srgbClr val="FFFFFF"/>
                </a:solidFill>
                <a:latin typeface="Arial"/>
              </a:rPr>
              <a:t>rắc Lời Ngài. Lời tình thương cứu rỗi ban cho nhân</a:t>
            </a:r>
          </a:p>
          <a:p>
            <a:pPr algn="ctr"/>
            <a:r>
              <a:rPr sz="2900" b="1">
                <a:solidFill>
                  <a:srgbClr val="FFFFFF"/>
                </a:solidFill>
                <a:latin typeface="Arial"/>
              </a:rPr>
              <a:t>loại. Đường Thập giá hiên ngang con bước theo Ngài.</a:t>
            </a:r>
          </a:p>
          <a:p>
            <a:pPr algn="ctr"/>
            <a:r>
              <a:rPr sz="2900" b="1">
                <a:solidFill>
                  <a:srgbClr val="FFFFFF"/>
                </a:solidFill>
                <a:latin typeface="Arial"/>
              </a:rPr>
              <a:t>Miệng reo vang câu hát hy vọng ngày mai. Đại</a:t>
            </a:r>
          </a:p>
          <a:p>
            <a:pPr algn="ctr"/>
            <a:r>
              <a:rPr sz="2900" b="1">
                <a:solidFill>
                  <a:srgbClr val="FFFFFF"/>
                </a:solidFill>
                <a:latin typeface="Arial"/>
              </a:rPr>
              <a:t>dương, lưới con tung xa giữa trời đêm tối. Trời cao,</a:t>
            </a:r>
          </a:p>
          <a:p>
            <a:pPr algn="ctr"/>
            <a:r>
              <a:rPr sz="2900" b="1">
                <a:solidFill>
                  <a:srgbClr val="FFFFFF"/>
                </a:solidFill>
                <a:latin typeface="Arial"/>
              </a:rPr>
              <a:t>xin Chúa dắt về lớp chiên lạc đàn sống vui một nhà.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Dao Kim, Trầm Hương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