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ơi ở bên con, bởi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cần đến Ngài. Chúa ơi ở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để lòng con say mến.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 ở bên con bởi con mỏng giòn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yếu đuối. Cuộc đời có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bên con hân hoan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Trọn ngày con sống Chúa ơi,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nguyện Ngài thương hiện diện, để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 con đừng vội lãng quên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Ngài. Vì Ngài thấy rõ chính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dễ bỏ Chúa chừng nào, cầu Ngài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nâng đỡ để khỏi ngã quỵ.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ơi ở bên con, bởi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cần đến Ngài. Chúa ơi ở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để lòng con say mến.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 ở bên con bởi con mỏng giòn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yếu đuối. Cuộc đời có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bên con hân hoan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con thiếu Chúa héo khô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hăng say nhiệt thành, dù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nhiêu niềm vui cũng chưa thoả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Nguyện ban ơn thánh sức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thiêng chẳng lo lắng đường dài,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dấn bước về cõi phúc thật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ơi ở bên con, bởi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cần đến Ngài. Chúa ơi ở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để lòng con say mến.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 ở bên con bởi con mỏng giòn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yếu đuối. Cuộc đời có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bên con hân hoan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3. Ngày dài năm tháng lướt trôi cuộc đời đang vơi dần,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trần gian sẽ vội qua tới cõi đời đời. Được Ngài ở bên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sướng vui phần thưởng ấy tuyệt vời, nguyện ở với con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mãi con hằng xin Ngài! Con kêu van xin Chúa giữa đêm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tăm tối. Khi cô đơn giăng lối giữa đời. Xin bên con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Chúa hỡi, bao gian nan muôn nơi, con trông mong Nhan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Thánh diệu huyền toả sáng! Chúa ơi ở bên con, bởi con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cần đến Ngài. Chúa ơi ở bên con để lòng con say mến.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Chúa ơi ở bên con bởi con mỏng dòn và yếu đuối. Cuộc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đời có Chúa ở bên, con hân hoan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ơi ở bên con, bởi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cần đến Ngài. Chúa ơi ở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để lòng con say mến.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 ở bên con bởi con mỏng giòn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yếu đuối. Cuộc đời có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bên con hân hoan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