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CON CẦN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Ở lại trong con Thiên Chúa của con, để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yêu Ngài chứa chan cuộc đời. Vì trong tim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bao là tình mến và lời cảm tạ mãi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không vơi. Chúa ơi, con đây cần Ngài, ở bên. Ở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lại trong con, Chúa nguồn tình yêu để tim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mãi yêu Chúa thật nhiều để con thấu hiểu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tuyệt hảo thay. Uy quyền Ngài thật quá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cao siêu ban đầy tràn ơn thánh trên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CON CẦN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Chúa ơi Chúa ơi nguyện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đến nâng đỡ niềm tin,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và bổ sức chở che đời con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những khi u sầu cả lúc tâm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hồn con sướng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CON CẦN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2. Ở lại trong con, Chúa Đấng Bình Yên, để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lòng không còn lắng lo muộn phiền. Để con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luôn tin, tin Ngài hiện hữu, đồng hành mỗi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ngày che chở ủi an. Chúa ơi con đây cần Ngài,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ở bên. Ở lại trong con, Chúa là Tình Thương,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để con vững bước trên những dặm trường, dù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bao vất vả, có Ngài đỡ nâng. Bởi vì Ngài là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chốn nương thân, như mẹ hiền ủ ấp ân cần.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CON CẦN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Chúa ơi Chúa ơi nguyện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đến nâng đỡ niềm tin,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và bổ sức chở che đời con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những khi u sầu cả lúc tâm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hồn con sướng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CON CẦN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Ở lại trong con, Thiên Chúa từ nhân, Ngài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hằng vỗ về, xót thương vô ngần. Dù cho bao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phen sa lầy tội lỗi, mà Ngài không hề chếp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nhất chê bai. Chúa ơi, con đây cần Ngài ở bên.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Ở lại trong con, Chúa nguồn cậy trông, để tim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mãi ươm thắm tình nồng dệt bao ước vọng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tháng ngày sáng tươi. Bao khổ sầu và những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đau, thay bằng nguồn hạnh phúc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ƠI CON CẦN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Chúa ơi Chúa ơi nguyện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đến nâng đỡ niềm tin,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và bổ sức chở che đời con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những khi u sầu cả lúc tâm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hồn con sướng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