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ôi chúng con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đến như tuần canh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hừng đông tới. Ước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đem ơn cứu thoát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 con vui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như mặt trời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soi sáng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 trường. Chúa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đường quang minh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bước ai lạc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ôi chúng con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đến như tuần canh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hừng đông tới. Ước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đem ơn cứu thoát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 con vui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cho kẻ mù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thấy, thấy ánh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tưng bừng. Chúa cho kẻ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què đi đứng giữa tiếng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reo 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ôi chúng con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đến như tuần canh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hừng đông tới. Ước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đem ơn cứu thoát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 con vui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Chúa cho bao người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lỗi lui bước quay trở về.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kẻ nghèo no 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đắng cay não nề.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ôi chúng con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đến như tuần canh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hừng đông tới. Ước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đem ơn cứu thoát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 con vui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Chúa như một giòng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suối mát lữ khách sẽ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thoả lòng. Chúa như cây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tùng kiên vững tiếp sức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thất vọng.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ôi chúng con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đến như tuần canh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hừng đông tới. Ước mong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đem ơn cứu thoát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 con vui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