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Ở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Có nhiều khi trong cuộc đời con nghĩ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mình đơn côi, vì con không thấy Chúa.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Có nhiều khi trong cuộc đời con nghĩ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mình lẻ loi, vì Chúa vẫn im lặng. Rối bàn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tay con được dìu trong một bàn tay,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tiến bước trong cuộc đời, vui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ân tuyệt vời, Chúa song hành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trên dương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Ở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ở bên con, đây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vui đầy. Chúa ở bên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dù tình đời đổi thay. Ngài 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bên con mọi ngày trong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sống, Ngài ở bên con trọn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sức thiêng.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Ở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2. Có nhiều khi trong cuộc đời con ước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được Chúa nói rằng yêu con mãi mãi, rằng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yêu con mãi mãi. Thế rồi sao trong cuộc đời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đêm tối vẫn phủ quanh, cuộc sống mãi cô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quạnh, cuộc sống mãi cô quạnh. Nào cùng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vui lên vì nầy hy vọng bừng lên, vinh phúc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chốn quê đời đời, tỏa chiếu ánh quang rạng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ngời, Thánh Danh Ngài vang muôn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Ở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ở bên con, đây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vui đầy. Chúa ở bên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dù tình đời đổi thay. Ngài 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bên con mọi ngày trong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sống, Ngài ở bên con trọn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sức thiêng.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Ở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3. Tiếng vọng ngân trong cuộc đời nghe vẫn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gần bên tai, lời xa xưa Chúa phán, lời thiên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thu thắp sáng. Với niềm tin bằng hạt cải,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con đổi dời đồi cao, quyền phép Chúa muôn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trùng Danh Thánh Chúa uy hùng. Mặt trời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đang lên rạng ngời soi vào niềm tin, tô thắm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trái tim nồng nàn, đau khổ lửa than luyện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vàng, chốn Thiên Ðàng muôn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Ở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ở bên con, đây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vui đầy. Chúa ở bên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dù tình đời đổi thay. Ngài 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bên con mọi ngày trong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sống, Ngài ở bên con trọn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sức thiêng.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