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nay thực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đã phục sinh.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Ngài từ trong kẻ chết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sống lại. Al-le-lu-ia.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Al-le-lu-ia. Và niềm vui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tràn lan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nay thực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đã phục sinh.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Ngài toàn thắng tội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thế trần. Al-le-lu-ia.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Al-le-lu-ia. Và ngàn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hưởng ơn cứu rỗi.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nay thực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đã phục sinh.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Ngài rọi chiếu triều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ánh sáng ngời.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Al-le-lu-ia. Al-le-lu-ia.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Chỉ đường cho toàn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tới.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NAY ĐÃ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nay thực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đã phục sinh.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Al-le-lu-ia.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