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NÂNG CON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nâng con lên trên đôi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cánh phượng hoàng,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con lên trong vòng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âu yếm. Chúa ghé mắt tới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mãi yêu vì, dẫu Chúa quá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thân con đây là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NÂNG CON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Tình Yêu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 cao lút cả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mây. Con biết lấy chi mà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đáp đền ơn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NÂNG CON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nâng con lên tuy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bởi tro bụi, Chúa yêu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ngay từ xa muôn kiếp.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thánh hiến và gọi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theo Ngài, dẫu Chúa quá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con đây đâu bằng 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NÂNG CON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Tình Yêu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 cao lút cả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mây. Con biết lấy chi mà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đáp đền ơn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NÂNG CON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nâng con lên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khanh tướng công hầu,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sai con đi loan truyền tin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phúc. Chiếu sáng thế giới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muối gian trần, dẫu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quá biết con đây hay bội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NÂNG CON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Tình Yêu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 cao lút cả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mây. Con biết lấy chi mà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đáp đền ơn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NÂNG CON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Chúa nâng con lên con đâu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công gì, Chúa ban cho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hồng ân cao quý. Kết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ước với Chúa làm bạn nghĩa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tình, dẫu Chúa quá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đâu luôn sạch tinh.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NÂNG CON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Tình Yêu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 cao lút cả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mây. Con biết lấy chi mà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đáp đền ơn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