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MÙA XUÂN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Chúa ơi mùa xuân đã về khắp mọi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nẻo đường. Rộn ràng trẻ thơ vui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đùa xuân chào xuân vừa đến. Ngọt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ngào câu ca xin ngợi khen mừng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thái hòa. Tình Ngài bao la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mùa xuân đến trong muôn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MÙA XUÂN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Giờ nay đoàn con vui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dâng lời tạ ơn. Một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qua một năm với bao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ân. Ngài thương đỡ nâng gia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đình con vượt qua sóng gió.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xuân hát câu chúc 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MÙA XUÂN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Biết bao niềm vui đón chào nắng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tươi màu. Ngập tràn hoa mai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sân nhà ai tỏa hương buổi sớm.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người bên nhau tay cầm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chào xuân đến rồi. Nụ cười lung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nàng xuân đến trong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MÙA XUÂN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Giờ nay đoàn con vui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dâng lời tạ ơn. Một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qua một năm với bao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ân. Ngài thương đỡ nâng gia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đình con vượt qua sóng gió.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xuân hát câu chúc 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MÙA XUÂN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Lắng nghe mùa xuân hát lời kết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giao đất trời. Bồi hồi tâm tư nghe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thời gian vụt qua ngày tháng. Đời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long đong khi mừng xuân lòng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 phút này. Để mùa xuân sang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bình an đến trong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MÙA XUÂN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Giờ nay đoàn con vui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dâng lời tạ ơn. Một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qua một năm với bao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ân. Ngài thương đỡ nâng gia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đình con vượt qua sóng gió.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xuân hát câu chúc 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