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MỜI DỰ TIỆC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mời con đến dự tiệc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Nước Trời. Tiệc dọn sẵn rồi mà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không chịu tới. Con lưu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bao chuyện nơi thế gian,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còn tiệc Chúa kêu mời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màng.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MỜI DỰ TIỆC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1. Xin cho con mau nghe lời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Chúa gọi, bỏ áo cũ mà thay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vào áo mới. Đến tiệc vui Chúa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gọi mời con đến, Chúa ban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tặng Thịt Máu Chúa cho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MỜI DỰ TIỆC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mời con đến dự tiệc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Nước Trời. Tiệc dọn sẵn rồi mà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không chịu tới. Con lưu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bao chuyện nơi thế gian,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còn tiệc Chúa kêu mời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màng.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MỜI DỰ TIỆC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2. Con đi trên dương gian đầy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gió bụi, tìm ý nghĩa, tìm cho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đời lẽ sống. Chốn trần gian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bất toàn nhiều lầm lỗi, chỉ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nơi Ngài là chân lý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MỜI DỰ TIỆC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mời con đến dự tiệc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Nước Trời. Tiệc dọn sẵn rồi mà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không chịu tới. Con lưu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bao chuyện nơi thế gian,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còn tiệc Chúa kêu mời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màng.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MỜI DỰ TIỆC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Con lo toan bao nhiêu việc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mỗi ngày, mệt trí não từ sớm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tận đến tối. Những mải mê,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danh lợi và quyền thế, khiến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đời chẳng giây phút 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MỜI DỰ TIỆC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mời con đến dự tiệc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Nước Trời. Tiệc dọn sẵn rồi mà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không chịu tới. Con lưu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bao chuyện nơi thế gian,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còn tiệc Chúa kêu mời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màng.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MỜI DỰ TIỆC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4. Lo hôm nay, quên đi ngày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mai về, đời sẽ hết, hồn con lại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trống vắng! Tiếc ngày qua,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bây giờ là vô nghĩa, muốn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quay về giờ đã hết không còn.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MỜI DỰ TIỆC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mời con đến dự tiệc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Nước Trời. Tiệc dọn sẵn rồi mà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không chịu tới. Con lưu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bao chuyện nơi thế gian,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còn tiệc Chúa kêu mời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màng.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