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LÊN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Ánh muôn tia bình minh bừng lấp lánh chiếu lên áng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mây huy hoàng. Chúa từ nơi dương gian ngự lên chốn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thiên cung sang tươi rỡ rang. Với muôn cung đàn tơ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nổi réo rắt rước Con Chúa lên ngai vàng. Chúa ngự nơi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cao sang khắp thiên cung âm vang điệu ca du dương.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Chúa Cứu Thế đã khải hoàn! Hãy cất tiếng hát nhân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trần. Thiết tha dâng lời khấn cầu Chúa ban muôn ngàn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ân phúc xuống cõi trần. Chúa Cứu Thế đã khải hoàn!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Hãy cất tiếng hát nhân trần. Chúa nay trên trời đoái</a:t>
            </a:r>
          </a:p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nhìn thế nhân. Cho trần gian hưởng phúc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