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LÊN TRỜI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ĐK: Hỡi các bạn miền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Ga-li-lê. Sao ngỡ ngàng đứng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đó nhìn trời? Đức Kitô, hôm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nay lên trời vinh hiển. Sẽ ngự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giá quang lâm cũng như vậy.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LÊN TRỜI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1. Muôn vàn lời ca, xin dâng lên cảm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tạ Thiên Chúa. Chúa nay lên trời,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Người mở đường dẫn chúng con lên.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Người là thủ lãnh, chúng con là chi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thể Người.Vui mừng hy vọng cùng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Người hưởng phúc vinh quang.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LÊN TRỜI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ĐK: Hỡi các bạn miền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Ga-li-lê. Sao ngỡ ngàng đứng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đó nhìn trời? Đức Kitô, hôm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nay lên trời vinh hiển. Sẽ ngự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giá quang lâm cũng như vậy.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LÊN TRỜI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Con nhìn trời cao, nơi quê 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đêm ngày mong ngóng. Chúa nay lên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trời Người hứa ở cùng chúng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luôn. Đường trần gian nan, trí tâm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hằng hướng quê trời. Với niềm hy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vọng được về với Đấng yêu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LÊN TRỜI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ĐK: Hỡi các bạn miền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Ga-li-lê. Sao ngỡ ngàng đứng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đó nhìn trời? Đức Kitô, hôm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nay lên trời vinh hiển. Sẽ ngự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giá quang lâm cũng như vậy.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