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Chúa lên trời giữa tiếng kèn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trổi vang lừng. Ngàn tiếng tung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hô hoà tấu không ngừng. Chúa lên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trời giữa các thiên thần, giữa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các tông đồ. Mừng Chúa vinh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quang về với Cha Ngài trên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Chúa xuống trần mang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thân phận người và Ngài đã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chết và đã sống lại Chúa nay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hiển vinh lên trời để ngày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sau đưa ta lên trời với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Chúa lên trời giữa tiếng kèn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trổi vang lừng. Ngàn tiếng tung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hô hoà tấu không ngừng. Chúa lên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trời giữa các thiên thần, giữa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các tông đồ. Mừng Chúa vinh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quang về với Cha Ngài trên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Những đau thương nay qua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 rồi vì đường Thánh giá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nguồn sống vinh quang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chết để sống lại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thế để nay lên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hiển trị.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Chúa lên trời giữa tiếng kèn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trổi vang lừng. Ngàn tiếng tung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hô hoà tấu không ngừng. Chúa lên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trời giữa các thiên thần, giữa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các tông đồ. Mừng Chúa vinh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quang về với Cha Ngài trên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Ngước trông lên quê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trời đoàn con mơ 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hạnh phúc mai sau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đỡ nâng con hèn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đêm noi theo gương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Chúa lên trời giữa tiếng kèn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trổi vang lừng. Ngàn tiếng tung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hô hoà tấu không ngừng. Chúa lên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trời giữa các thiên thần, giữa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các tông đồ. Mừng Chúa vinh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quang về với Cha Ngài trên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Những gian nan trên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dài thử ta kiên vững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bước theo Ngài Sống làm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chứng cho Danh Ngài nhìn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cao ta đâu hãi sợ khó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Chúa lên trời giữa tiếng kèn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trổi vang lừng. Ngàn tiếng tung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hô hoà tấu không ngừng. Chúa lên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trời giữa các thiên thần, giữa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các tông đồ. Mừng Chúa vinh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quang về với Cha Ngài trên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