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LÊN QUÊ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1950" b="1">
                <a:solidFill>
                  <a:srgbClr val="FFFFFF"/>
                </a:solidFill>
                <a:latin typeface="Arial"/>
              </a:rPr>
              <a:t>&lt;p data-path-to-node="5"&gt;1. Trên nơi non cao Chúa đã trao ân phúc dư</a:t>
            </a:r>
          </a:p>
          <a:p>
            <a:pPr algn="ctr"/>
            <a:r>
              <a:rPr sz="1950" b="1">
                <a:solidFill>
                  <a:srgbClr val="FFFFFF"/>
                </a:solidFill>
                <a:latin typeface="Arial"/>
              </a:rPr>
              <a:t>trào. Người sai môn sinh đi khắp nơi loan báo Tin Mừng. Rửa cho muôn dân</a:t>
            </a:r>
          </a:p>
          <a:p>
            <a:pPr algn="ctr"/>
            <a:r>
              <a:rPr sz="1950" b="1">
                <a:solidFill>
                  <a:srgbClr val="FFFFFF"/>
                </a:solidFill>
                <a:latin typeface="Arial"/>
              </a:rPr>
              <a:t>nhân danh Chúa Ba Ngôi trên trời. Người hứa ở cùng dân dương trần cho tới</a:t>
            </a:r>
          </a:p>
          <a:p>
            <a:pPr algn="ctr"/>
            <a:r>
              <a:rPr sz="1950" b="1">
                <a:solidFill>
                  <a:srgbClr val="FFFFFF"/>
                </a:solidFill>
                <a:latin typeface="Arial"/>
              </a:rPr>
              <a:t>tận thế.</a:t>
            </a:r>
          </a:p>
          <a:p>
            <a:pPr algn="ctr"/>
            <a:r>
              <a:rPr sz="1950" b="1">
                <a:solidFill>
                  <a:srgbClr val="FFFFFF"/>
                </a:solidFill>
                <a:latin typeface="Arial"/>
              </a:rPr>
              <a:t>&lt;p data-path-to-node="5"&gt;ĐK: Mừng Chúa vinh thắng lên quê trời, ngợp</a:t>
            </a:r>
          </a:p>
          <a:p>
            <a:pPr algn="ctr"/>
            <a:r>
              <a:rPr sz="1950" b="1">
                <a:solidFill>
                  <a:srgbClr val="FFFFFF"/>
                </a:solidFill>
                <a:latin typeface="Arial"/>
              </a:rPr>
              <a:t>vinh hiển cao sang ngự giá mây trời, ôi thật diệu vời. Mừng Chúa vinh thắng</a:t>
            </a:r>
          </a:p>
          <a:p>
            <a:pPr algn="ctr"/>
            <a:r>
              <a:rPr sz="1950" b="1">
                <a:solidFill>
                  <a:srgbClr val="FFFFFF"/>
                </a:solidFill>
                <a:latin typeface="Arial"/>
              </a:rPr>
              <a:t>lên quê trời, ngự bên hữu Chúa Cha cùng Chúa Thánh Thần, tới muôn muôn đời.</a:t>
            </a:r>
          </a:p>
          <a:p>
            <a:pPr algn="ctr"/>
            <a:r>
              <a:rPr sz="1950" b="1">
                <a:solidFill>
                  <a:srgbClr val="FFFFFF"/>
                </a:solidFill>
                <a:latin typeface="Arial"/>
              </a:rPr>
              <a:t>&lt;p data-path-to-node="5"&gt;2. Trên nơi dương gian Chúa đã ban trao hiến</a:t>
            </a:r>
          </a:p>
          <a:p>
            <a:pPr algn="ctr"/>
            <a:r>
              <a:rPr sz="1950" b="1">
                <a:solidFill>
                  <a:srgbClr val="FFFFFF"/>
                </a:solidFill>
                <a:latin typeface="Arial"/>
              </a:rPr>
              <a:t>thân mình. Mở cho môn sinh phương hướng đi lên tới quê trời. Ở nơi thiên</a:t>
            </a:r>
          </a:p>
          <a:p>
            <a:pPr algn="ctr"/>
            <a:r>
              <a:rPr sz="1950" b="1">
                <a:solidFill>
                  <a:srgbClr val="FFFFFF"/>
                </a:solidFill>
                <a:latin typeface="Arial"/>
              </a:rPr>
              <a:t>cung vinh quang Chúa thiên binh ca tụng. Người sẽ trở lại cho môn đồ vinh</a:t>
            </a:r>
          </a:p>
          <a:p>
            <a:pPr algn="ctr"/>
            <a:r>
              <a:rPr sz="1950" b="1">
                <a:solidFill>
                  <a:srgbClr val="FFFFFF"/>
                </a:solidFill>
                <a:latin typeface="Arial"/>
              </a:rPr>
              <a:t>phúc hậu lai.</a:t>
            </a:r>
          </a:p>
          <a:p>
            <a:pPr algn="ctr"/>
            <a:r>
              <a:rPr sz="1950" b="1">
                <a:solidFill>
                  <a:srgbClr val="FFFFFF"/>
                </a:solidFill>
                <a:latin typeface="Arial"/>
              </a:rPr>
              <a:t>&lt;p id="p-rc_7fb8ac618caaed10-20" data-path-to-node="7"&gt;3. Trên nơi</a:t>
            </a:r>
          </a:p>
          <a:p>
            <a:pPr algn="ctr"/>
            <a:r>
              <a:rPr sz="1950" b="1">
                <a:solidFill>
                  <a:srgbClr val="FFFFFF"/>
                </a:solidFill>
                <a:latin typeface="Arial"/>
              </a:rPr>
              <a:t>thiên cung Chúa vẫn luôn bênh đỡ nhân trần. Hằng thương muôn dân nên hứa</a:t>
            </a:r>
          </a:p>
          <a:p>
            <a:pPr algn="ctr"/>
            <a:r>
              <a:rPr sz="1950" b="1">
                <a:solidFill>
                  <a:srgbClr val="FFFFFF"/>
                </a:solidFill>
                <a:latin typeface="Arial"/>
              </a:rPr>
              <a:t>ban ơn Chúa Thánh Thần. Để ai tin yêu nên nhân chứng vui loan Tin Mừng.</a:t>
            </a:r>
          </a:p>
          <a:p>
            <a:pPr algn="ctr"/>
            <a:r>
              <a:rPr sz="1950" b="1">
                <a:solidFill>
                  <a:srgbClr val="FFFFFF"/>
                </a:solidFill>
                <a:latin typeface="Arial"/>
              </a:rPr>
              <a:t>Theo Chúa không ngừng dẫu vấp ngàn gian khó chẳng lo.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