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VUA VŨ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Vỗ tay đi nào, nào muôn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 nước. Cất tiếng reo hò,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mừng Chúa chúng ta. Vì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Đấng tối cao khả úy.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Vua cả thống trị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VUA VŨ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Chúa, nhờ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Chúa, chúng con được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nghĩa tử của Ngài. Xin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 gìn chúng con luôn mãi.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ánh sáng chân lý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VUA VŨ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Vỗ tay đi nào, nào muôn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 nước. Cất tiếng reo hò,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mừng Chúa chúng ta. Vì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Đấng tối cao khả úy.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Vua cả thống trị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VUA VŨ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Chúa, nhờ hồng ân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Chúng con rạng ngời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của Ngài. Xin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 gìn chúng con luôn mãi.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để lỡ bước sa chốn mù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VUA VŨ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Vỗ tay đi nào, nào muôn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 nước. Cất tiếng reo hò,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mừng Chúa chúng ta. Vì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Đấng tối cao khả úy.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Vua cả thống trị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